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2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4681C0-5A38-41B4-9B92-6DFC8637594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39FB3-C171-448E-A731-6DA4DCCDEF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Free Development services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Topics with Highest Revenue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Affiliate Marketing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Youtube</a:t>
            </a:r>
            <a:r>
              <a:rPr lang="en-US" sz="2000" dirty="0" smtClean="0">
                <a:solidFill>
                  <a:schemeClr val="tx1"/>
                </a:solidFill>
              </a:rPr>
              <a:t>- Potential Income Generation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4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Structure</a:t>
            </a:r>
          </a:p>
          <a:p>
            <a:pPr marL="0" indent="0">
              <a:buNone/>
            </a:pPr>
            <a:r>
              <a:rPr lang="en-US" sz="2000" dirty="0" smtClean="0"/>
              <a:t>Idea-Script-Voice Over- Edit- Thumbnail- Upload</a:t>
            </a:r>
          </a:p>
          <a:p>
            <a:pPr marL="0" indent="0">
              <a:buNone/>
            </a:pPr>
            <a:r>
              <a:rPr lang="en-US" sz="2000" dirty="0" smtClean="0"/>
              <a:t>Idea and Upload – Self-Generated</a:t>
            </a:r>
          </a:p>
          <a:p>
            <a:pPr marL="0" indent="0">
              <a:buNone/>
            </a:pPr>
            <a:r>
              <a:rPr lang="en-US" sz="2000" dirty="0" smtClean="0"/>
              <a:t>The Rest- Contract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Avoid Ads Being Blocked by </a:t>
            </a:r>
            <a:r>
              <a:rPr lang="en-US" sz="2000" dirty="0" err="1" smtClean="0"/>
              <a:t>Youtube</a:t>
            </a:r>
            <a:endParaRPr lang="en-US" sz="2000" dirty="0" smtClean="0"/>
          </a:p>
          <a:p>
            <a:r>
              <a:rPr lang="en-US" sz="2000" dirty="0" smtClean="0"/>
              <a:t>Create Longer Videos – 10+ minutes- more ad opportunities</a:t>
            </a:r>
          </a:p>
          <a:p>
            <a:r>
              <a:rPr lang="en-US" sz="2000" dirty="0" smtClean="0"/>
              <a:t>Have Topics advertisers want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Youtube</a:t>
            </a:r>
            <a:r>
              <a:rPr lang="en-US" sz="2000" dirty="0" smtClean="0"/>
              <a:t> Monetization Requirements</a:t>
            </a:r>
          </a:p>
          <a:p>
            <a:r>
              <a:rPr lang="en-US" sz="2000" dirty="0" smtClean="0"/>
              <a:t>1000 subscribers AND 4000 watch hours in last 12 months</a:t>
            </a:r>
          </a:p>
          <a:p>
            <a:r>
              <a:rPr lang="en-US" sz="2000" dirty="0" smtClean="0"/>
              <a:t>Can generate revenue before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 authorization by </a:t>
            </a:r>
            <a:r>
              <a:rPr lang="en-US" sz="2000" dirty="0" err="1" smtClean="0"/>
              <a:t>clickbank</a:t>
            </a:r>
            <a:r>
              <a:rPr lang="en-US" sz="2000" dirty="0" smtClean="0"/>
              <a:t> – (affiliate marketing)- you put link in the description of your </a:t>
            </a:r>
            <a:r>
              <a:rPr lang="en-US" sz="2000" dirty="0" err="1" smtClean="0"/>
              <a:t>Youtube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9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FREE Services</a:t>
            </a:r>
          </a:p>
          <a:p>
            <a:r>
              <a:rPr lang="en-US" sz="2000" dirty="0" smtClean="0"/>
              <a:t>FREE Videos and Photos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Pixabay.com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Pexels.com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Storyblocks.com</a:t>
            </a:r>
          </a:p>
          <a:p>
            <a:pPr lvl="1"/>
            <a:r>
              <a:rPr lang="en-US" sz="1500" dirty="0" err="1" smtClean="0">
                <a:solidFill>
                  <a:schemeClr val="tx1"/>
                </a:solidFill>
              </a:rPr>
              <a:t>Youtube</a:t>
            </a:r>
            <a:r>
              <a:rPr lang="en-US" sz="1500" dirty="0" smtClean="0">
                <a:solidFill>
                  <a:schemeClr val="tx1"/>
                </a:solidFill>
              </a:rPr>
              <a:t> Audio Library (free)</a:t>
            </a:r>
            <a:r>
              <a:rPr lang="en-US" sz="1500" dirty="0" err="1" smtClean="0">
                <a:solidFill>
                  <a:schemeClr val="tx1"/>
                </a:solidFill>
              </a:rPr>
              <a:t>digistore</a:t>
            </a: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Social blade.com- Statistics</a:t>
            </a:r>
          </a:p>
          <a:p>
            <a:r>
              <a:rPr lang="en-US" sz="2000" dirty="0" smtClean="0"/>
              <a:t>Video Editing – openshot.org &amp; </a:t>
            </a:r>
            <a:r>
              <a:rPr lang="en-US" sz="2000" dirty="0" err="1" smtClean="0"/>
              <a:t>Imovie</a:t>
            </a:r>
            <a:r>
              <a:rPr lang="en-US" sz="2000" dirty="0" smtClean="0"/>
              <a:t> (Apple)</a:t>
            </a:r>
          </a:p>
          <a:p>
            <a:r>
              <a:rPr lang="en-US" sz="2000" dirty="0" smtClean="0"/>
              <a:t>Internet Archive- audio books and poetry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Sort by audio – public, download to mp3</a:t>
            </a:r>
          </a:p>
          <a:p>
            <a:pPr marL="0" indent="0">
              <a:buNone/>
            </a:pPr>
            <a:r>
              <a:rPr lang="en-US" sz="2800" dirty="0" err="1" smtClean="0"/>
              <a:t>FreeLance</a:t>
            </a:r>
            <a:r>
              <a:rPr lang="en-US" sz="2800" dirty="0" smtClean="0"/>
              <a:t> Service</a:t>
            </a:r>
          </a:p>
          <a:p>
            <a:r>
              <a:rPr lang="en-US" sz="2000" dirty="0" smtClean="0"/>
              <a:t>Fiverr.com- voiceovers, etc.</a:t>
            </a:r>
          </a:p>
          <a:p>
            <a:pPr marL="0" indent="0">
              <a:buNone/>
            </a:pPr>
            <a:r>
              <a:rPr lang="en-US" sz="2800" dirty="0" smtClean="0"/>
              <a:t>Affiliate Marketing</a:t>
            </a:r>
          </a:p>
          <a:p>
            <a:r>
              <a:rPr lang="en-US" sz="2000" dirty="0" smtClean="0"/>
              <a:t>Clickbank.com</a:t>
            </a:r>
          </a:p>
          <a:p>
            <a:r>
              <a:rPr lang="en-US" sz="2000" dirty="0" smtClean="0"/>
              <a:t>Digistore24.com</a:t>
            </a:r>
          </a:p>
          <a:p>
            <a:pPr marL="0" indent="0">
              <a:buNone/>
            </a:pPr>
            <a:r>
              <a:rPr lang="en-US" sz="2800" dirty="0" smtClean="0"/>
              <a:t>White Board Video </a:t>
            </a:r>
            <a:r>
              <a:rPr lang="en-US" sz="2000" dirty="0" smtClean="0"/>
              <a:t>–Animation (videoscribe.co)- Some free others -$35/</a:t>
            </a:r>
            <a:r>
              <a:rPr lang="en-US" sz="2000" dirty="0" err="1" smtClean="0"/>
              <a:t>mo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04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 – Income Per 1000 Views</a:t>
            </a:r>
          </a:p>
          <a:p>
            <a:pPr marL="0" indent="0">
              <a:buNone/>
            </a:pPr>
            <a:r>
              <a:rPr lang="en-US" sz="2400" dirty="0" smtClean="0"/>
              <a:t>Average in 2021- $7.56 per 1000</a:t>
            </a:r>
          </a:p>
          <a:p>
            <a:pPr marL="0" indent="0">
              <a:buNone/>
            </a:pPr>
            <a:r>
              <a:rPr lang="en-US" sz="2000" dirty="0" smtClean="0"/>
              <a:t>$13.85- Make Money On-Line</a:t>
            </a:r>
          </a:p>
          <a:p>
            <a:pPr marL="0" indent="0">
              <a:buNone/>
            </a:pPr>
            <a:r>
              <a:rPr lang="en-US" sz="2000" dirty="0" smtClean="0"/>
              <a:t>$12.35- Finance</a:t>
            </a:r>
          </a:p>
          <a:p>
            <a:pPr marL="0" indent="0">
              <a:buNone/>
            </a:pPr>
            <a:r>
              <a:rPr lang="en-US" sz="2000" dirty="0" smtClean="0"/>
              <a:t>$7.55- Social Media Tips</a:t>
            </a:r>
          </a:p>
          <a:p>
            <a:pPr marL="0" indent="0">
              <a:buNone/>
            </a:pPr>
            <a:r>
              <a:rPr lang="en-US" sz="2000" dirty="0" smtClean="0"/>
              <a:t>$7.20- Cooking</a:t>
            </a:r>
          </a:p>
          <a:p>
            <a:pPr marL="0" indent="0">
              <a:buNone/>
            </a:pPr>
            <a:r>
              <a:rPr lang="en-US" sz="2000" dirty="0" smtClean="0"/>
              <a:t>$6.50- Tech</a:t>
            </a:r>
          </a:p>
          <a:p>
            <a:pPr marL="0" indent="0">
              <a:buNone/>
            </a:pPr>
            <a:r>
              <a:rPr lang="en-US" sz="2000" dirty="0" smtClean="0"/>
              <a:t>$4.72- Fitness &amp; Health</a:t>
            </a:r>
          </a:p>
          <a:p>
            <a:pPr marL="0" indent="0">
              <a:buNone/>
            </a:pPr>
            <a:r>
              <a:rPr lang="en-US" sz="2000" dirty="0" smtClean="0"/>
              <a:t>$4.39 – Photography and Video</a:t>
            </a:r>
          </a:p>
          <a:p>
            <a:pPr marL="0" indent="0">
              <a:buNone/>
            </a:pPr>
            <a:r>
              <a:rPr lang="en-US" sz="2000" dirty="0" smtClean="0"/>
              <a:t>$3.22- Self Improvement</a:t>
            </a:r>
          </a:p>
          <a:p>
            <a:pPr marL="0" indent="0">
              <a:buNone/>
            </a:pPr>
            <a:r>
              <a:rPr lang="en-US" sz="2000" dirty="0" smtClean="0"/>
              <a:t>$2.00- Music</a:t>
            </a:r>
          </a:p>
          <a:p>
            <a:pPr marL="0" indent="0">
              <a:buNone/>
            </a:pPr>
            <a:r>
              <a:rPr lang="en-US" sz="2000" dirty="0" smtClean="0"/>
              <a:t>$1.00- Beauty</a:t>
            </a:r>
          </a:p>
          <a:p>
            <a:pPr marL="0" indent="0">
              <a:buNone/>
            </a:pPr>
            <a:r>
              <a:rPr lang="en-US" sz="2000" dirty="0" smtClean="0"/>
              <a:t>$1.00- Parenting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7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Niche Channels- No Physical Presence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Food- </a:t>
            </a:r>
            <a:r>
              <a:rPr lang="en-US" sz="2000" dirty="0" err="1" smtClean="0"/>
              <a:t>eg</a:t>
            </a:r>
            <a:r>
              <a:rPr lang="en-US" sz="2000" dirty="0" smtClean="0"/>
              <a:t>. Mashed (900,000 views) and </a:t>
            </a:r>
            <a:r>
              <a:rPr lang="en-US" sz="2000" dirty="0" err="1" smtClean="0"/>
              <a:t>Babbletop</a:t>
            </a:r>
            <a:endParaRPr lang="en-US" sz="2000" dirty="0" smtClean="0"/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Film hands making something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Street food from around the world- very popular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Fiber- cooking video – source for people to do videos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Celebrity Niche- Grunge and </a:t>
            </a:r>
            <a:r>
              <a:rPr lang="en-US" sz="2000" dirty="0" err="1" smtClean="0"/>
              <a:t>Looper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Car- Viral </a:t>
            </a:r>
            <a:r>
              <a:rPr lang="en-US" sz="2000" dirty="0" err="1" smtClean="0"/>
              <a:t>Vehciles</a:t>
            </a:r>
            <a:r>
              <a:rPr lang="en-US" sz="2000" dirty="0" smtClean="0"/>
              <a:t>, Modern Muscle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Animation – </a:t>
            </a:r>
            <a:r>
              <a:rPr lang="en-US" sz="2000" dirty="0" err="1" smtClean="0"/>
              <a:t>Storybooth</a:t>
            </a:r>
            <a:r>
              <a:rPr lang="en-US" sz="2000" dirty="0" smtClean="0"/>
              <a:t>, </a:t>
            </a:r>
            <a:r>
              <a:rPr lang="en-US" sz="2000" dirty="0" err="1" smtClean="0"/>
              <a:t>Mystory</a:t>
            </a:r>
            <a:r>
              <a:rPr lang="en-US" sz="2000" dirty="0" smtClean="0"/>
              <a:t>  (note issues with young kids- On-line Protection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Plane – Simply Aviation, DJ’s Aviation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Gaming- Top 10 Gaming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Education – Wendover, Real Life Lore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500" dirty="0" smtClean="0">
                <a:solidFill>
                  <a:schemeClr val="tx1"/>
                </a:solidFill>
              </a:rPr>
              <a:t>Use </a:t>
            </a:r>
            <a:r>
              <a:rPr lang="en-US" sz="1500" dirty="0" err="1" smtClean="0">
                <a:solidFill>
                  <a:schemeClr val="tx1"/>
                </a:solidFill>
              </a:rPr>
              <a:t>wikipedia</a:t>
            </a:r>
            <a:r>
              <a:rPr lang="en-US" sz="1500" dirty="0" smtClean="0">
                <a:solidFill>
                  <a:schemeClr val="tx1"/>
                </a:solidFill>
              </a:rPr>
              <a:t> for content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Travel- Mojo Travel, </a:t>
            </a:r>
            <a:r>
              <a:rPr lang="en-US" sz="2000" dirty="0" err="1" smtClean="0"/>
              <a:t>Touropia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Sports- Non-stop sports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Quiz Niche – Mister Test, 1 Million Tests (high CPM Niche)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5230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3459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Niche Channels (cont’d)</a:t>
            </a:r>
          </a:p>
          <a:p>
            <a:pPr marL="0" indent="0">
              <a:buNone/>
            </a:pPr>
            <a:r>
              <a:rPr lang="en-US" sz="2000" dirty="0" smtClean="0"/>
              <a:t>11. Luxury – Mr. Luxury (high </a:t>
            </a:r>
            <a:r>
              <a:rPr lang="en-US" sz="2000" dirty="0" err="1" smtClean="0"/>
              <a:t>cpm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12. Meditation/Affirmation – Positive Affirmation a </a:t>
            </a:r>
            <a:r>
              <a:rPr lang="en-US" sz="2000" dirty="0" err="1" smtClean="0"/>
              <a:t>nd</a:t>
            </a:r>
            <a:r>
              <a:rPr lang="en-US" sz="2000" dirty="0" smtClean="0"/>
              <a:t> Fresh Affirmation</a:t>
            </a:r>
          </a:p>
          <a:p>
            <a:pPr marL="0" indent="0">
              <a:buNone/>
            </a:pPr>
            <a:r>
              <a:rPr lang="en-US" sz="2000" dirty="0" smtClean="0"/>
              <a:t>13. Tech – </a:t>
            </a:r>
            <a:r>
              <a:rPr lang="en-US" sz="2000" dirty="0" err="1" smtClean="0"/>
              <a:t>Techzone</a:t>
            </a:r>
            <a:r>
              <a:rPr lang="en-US" sz="2000" dirty="0" smtClean="0"/>
              <a:t> (17 Million views), Top 10 Zone- high </a:t>
            </a:r>
            <a:r>
              <a:rPr lang="en-US" sz="2000" dirty="0" err="1" smtClean="0"/>
              <a:t>cpm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14. Animal – Animals Facts (145,000 followers), Animal Lives </a:t>
            </a:r>
          </a:p>
          <a:p>
            <a:pPr marL="0" indent="0">
              <a:buNone/>
            </a:pPr>
            <a:r>
              <a:rPr lang="en-US" sz="2000" dirty="0" smtClean="0"/>
              <a:t>15. Fighting – </a:t>
            </a:r>
            <a:r>
              <a:rPr lang="en-US" sz="2000" dirty="0" err="1" smtClean="0"/>
              <a:t>LIStertainment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16. Scary Story – Mr. Nightmare</a:t>
            </a:r>
          </a:p>
          <a:p>
            <a:pPr marL="0" indent="0">
              <a:buNone/>
            </a:pPr>
            <a:r>
              <a:rPr lang="en-US" sz="2000" dirty="0" smtClean="0"/>
              <a:t>17. Top 10/List Niche – Top 5 best, Top 10</a:t>
            </a:r>
          </a:p>
          <a:p>
            <a:pPr marL="0" indent="0">
              <a:buNone/>
            </a:pPr>
            <a:r>
              <a:rPr lang="en-US" sz="2000" dirty="0" smtClean="0"/>
              <a:t>18. Health- Natural Cures, Body Hub – high </a:t>
            </a:r>
            <a:r>
              <a:rPr lang="en-US" sz="2000" dirty="0" err="1" smtClean="0"/>
              <a:t>cpm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19. Psychology – </a:t>
            </a:r>
            <a:r>
              <a:rPr lang="en-US" sz="2000" dirty="0" err="1" smtClean="0"/>
              <a:t>Braindose</a:t>
            </a:r>
            <a:r>
              <a:rPr lang="en-US" sz="2000" dirty="0" smtClean="0"/>
              <a:t>, Practical Psychology, Permission to Exist</a:t>
            </a:r>
          </a:p>
          <a:p>
            <a:pPr marL="0" indent="0">
              <a:buNone/>
            </a:pPr>
            <a:r>
              <a:rPr lang="en-US" sz="2000" dirty="0" smtClean="0"/>
              <a:t>20. </a:t>
            </a:r>
            <a:r>
              <a:rPr lang="en-US" sz="2000" dirty="0" err="1" smtClean="0"/>
              <a:t>Lifehack</a:t>
            </a:r>
            <a:r>
              <a:rPr lang="en-US" sz="2000" dirty="0" smtClean="0"/>
              <a:t> Niche- 5-Minute Crafts – 180 million views/</a:t>
            </a:r>
            <a:r>
              <a:rPr lang="en-US" sz="2000" dirty="0" err="1" smtClean="0"/>
              <a:t>mo</a:t>
            </a:r>
            <a:r>
              <a:rPr lang="en-US" sz="2000" dirty="0" smtClean="0"/>
              <a:t> – part of large company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Camera above, you, bright color background</a:t>
            </a:r>
          </a:p>
          <a:p>
            <a:pPr marL="0" indent="0">
              <a:buNone/>
            </a:pPr>
            <a:r>
              <a:rPr lang="en-US" sz="2000" dirty="0" smtClean="0"/>
              <a:t>Source: Matt Par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32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Source: Big Mark</a:t>
            </a:r>
          </a:p>
          <a:p>
            <a:pPr marL="0" indent="0">
              <a:buNone/>
            </a:pPr>
            <a:r>
              <a:rPr lang="en-US" dirty="0" smtClean="0"/>
              <a:t>Copy &amp; Paste to generate a </a:t>
            </a:r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sz="2000" dirty="0" err="1" smtClean="0"/>
              <a:t>Pexels</a:t>
            </a:r>
            <a:r>
              <a:rPr lang="en-US" sz="2000" dirty="0" smtClean="0"/>
              <a:t> and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 audio library- copyright free</a:t>
            </a:r>
          </a:p>
          <a:p>
            <a:r>
              <a:rPr lang="en-US" sz="2000" dirty="0" smtClean="0"/>
              <a:t>Drone videos, walks on beach</a:t>
            </a:r>
          </a:p>
          <a:p>
            <a:r>
              <a:rPr lang="en-US" sz="2000" dirty="0" smtClean="0"/>
              <a:t>FREE download – don’t even need an account</a:t>
            </a:r>
          </a:p>
          <a:p>
            <a:r>
              <a:rPr lang="en-US" sz="2000" dirty="0" smtClean="0"/>
              <a:t>Open Shot Video Editing ( or </a:t>
            </a:r>
            <a:r>
              <a:rPr lang="en-US" sz="2000" dirty="0" err="1" smtClean="0"/>
              <a:t>Imovie</a:t>
            </a:r>
            <a:r>
              <a:rPr lang="en-US" sz="2000" dirty="0" smtClean="0"/>
              <a:t> for apple)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Create new product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Movie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Drag files into movie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Can easily shorten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Drag music file under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</a:rPr>
              <a:t>Drag audio narration over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5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Youtube</a:t>
            </a:r>
            <a:r>
              <a:rPr lang="en-US" sz="2800" dirty="0" smtClean="0">
                <a:solidFill>
                  <a:schemeClr val="tx1"/>
                </a:solidFill>
              </a:rPr>
              <a:t> Income Generation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Brainstorming Ideas</a:t>
            </a:r>
          </a:p>
          <a:p>
            <a:r>
              <a:rPr lang="en-US" dirty="0" smtClean="0"/>
              <a:t>Use Montage (grid)</a:t>
            </a:r>
          </a:p>
          <a:p>
            <a:r>
              <a:rPr lang="en-US" dirty="0" smtClean="0"/>
              <a:t>Sleep Music Video</a:t>
            </a:r>
          </a:p>
          <a:p>
            <a:r>
              <a:rPr lang="en-US" dirty="0" smtClean="0"/>
              <a:t>Cellphone Usage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Basics, cool things, apps</a:t>
            </a:r>
          </a:p>
          <a:p>
            <a:r>
              <a:rPr lang="en-US" dirty="0" smtClean="0"/>
              <a:t>Social Media- How To for Seniors</a:t>
            </a:r>
          </a:p>
          <a:p>
            <a:r>
              <a:rPr lang="en-US" dirty="0" smtClean="0"/>
              <a:t>Security- web, phone</a:t>
            </a:r>
          </a:p>
          <a:p>
            <a:r>
              <a:rPr lang="en-US" dirty="0" smtClean="0"/>
              <a:t>Travel- Niagara Falls (has 1 million visitors a year from around the world)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92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552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Youtube- Potential Income Generation</vt:lpstr>
      <vt:lpstr>Youtube Income Generation</vt:lpstr>
      <vt:lpstr>Youtube Income Generation</vt:lpstr>
      <vt:lpstr>Youtube Income Generation</vt:lpstr>
      <vt:lpstr>Youtube Income Generation</vt:lpstr>
      <vt:lpstr>Youtube Income Generation</vt:lpstr>
      <vt:lpstr>Youtube Income Generation</vt:lpstr>
      <vt:lpstr>Youtube Income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Youtube- Potential Income Generation</dc:title>
  <dc:creator>Jan</dc:creator>
  <cp:lastModifiedBy>Jan</cp:lastModifiedBy>
  <cp:revision>14</cp:revision>
  <cp:lastPrinted>2021-03-30T13:48:41Z</cp:lastPrinted>
  <dcterms:created xsi:type="dcterms:W3CDTF">2021-03-30T11:48:09Z</dcterms:created>
  <dcterms:modified xsi:type="dcterms:W3CDTF">2021-03-30T13:51:08Z</dcterms:modified>
</cp:coreProperties>
</file>